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906000" type="A4"/>
  <p:notesSz cx="6865938" cy="9998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00"/>
    <a:srgbClr val="FF33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>
        <p:scale>
          <a:sx n="100" d="100"/>
          <a:sy n="100" d="100"/>
        </p:scale>
        <p:origin x="1622" y="-260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154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662"/>
            </a:lvl1pPr>
            <a:lvl2pPr marL="316520" indent="0" algn="ctr">
              <a:buNone/>
              <a:defRPr sz="1385"/>
            </a:lvl2pPr>
            <a:lvl3pPr marL="633039" indent="0" algn="ctr">
              <a:buNone/>
              <a:defRPr sz="1246"/>
            </a:lvl3pPr>
            <a:lvl4pPr marL="949559" indent="0" algn="ctr">
              <a:buNone/>
              <a:defRPr sz="1108"/>
            </a:lvl4pPr>
            <a:lvl5pPr marL="1266078" indent="0" algn="ctr">
              <a:buNone/>
              <a:defRPr sz="1108"/>
            </a:lvl5pPr>
            <a:lvl6pPr marL="1582598" indent="0" algn="ctr">
              <a:buNone/>
              <a:defRPr sz="1108"/>
            </a:lvl6pPr>
            <a:lvl7pPr marL="1899117" indent="0" algn="ctr">
              <a:buNone/>
              <a:defRPr sz="1108"/>
            </a:lvl7pPr>
            <a:lvl8pPr marL="2215637" indent="0" algn="ctr">
              <a:buNone/>
              <a:defRPr sz="1108"/>
            </a:lvl8pPr>
            <a:lvl9pPr marL="2532156" indent="0" algn="ctr">
              <a:buNone/>
              <a:defRPr sz="1108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51E9B-44E2-4385-BCB1-13E56187A600}" type="datetimeFigureOut">
              <a:rPr lang="de-CH" smtClean="0"/>
              <a:t>08.09.2021</a:t>
            </a:fld>
            <a:endParaRPr lang="de-CH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8C7F0-DFAF-495F-90CD-E7A197DB9A25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659240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51E9B-44E2-4385-BCB1-13E56187A600}" type="datetimeFigureOut">
              <a:rPr lang="de-CH" smtClean="0"/>
              <a:t>08.09.2021</a:t>
            </a:fld>
            <a:endParaRPr lang="de-CH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8C7F0-DFAF-495F-90CD-E7A197DB9A25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382351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51E9B-44E2-4385-BCB1-13E56187A600}" type="datetimeFigureOut">
              <a:rPr lang="de-CH" smtClean="0"/>
              <a:t>08.09.2021</a:t>
            </a:fld>
            <a:endParaRPr lang="de-CH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8C7F0-DFAF-495F-90CD-E7A197DB9A25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038195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51E9B-44E2-4385-BCB1-13E56187A600}" type="datetimeFigureOut">
              <a:rPr lang="de-CH" smtClean="0"/>
              <a:t>08.09.2021</a:t>
            </a:fld>
            <a:endParaRPr lang="de-CH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8C7F0-DFAF-495F-90CD-E7A197DB9A25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538331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7" y="2469625"/>
            <a:ext cx="5915025" cy="4120620"/>
          </a:xfrm>
        </p:spPr>
        <p:txBody>
          <a:bodyPr anchor="b"/>
          <a:lstStyle>
            <a:lvl1pPr>
              <a:defRPr sz="4154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7" y="6629228"/>
            <a:ext cx="5915025" cy="2166937"/>
          </a:xfrm>
        </p:spPr>
        <p:txBody>
          <a:bodyPr/>
          <a:lstStyle>
            <a:lvl1pPr marL="0" indent="0">
              <a:buNone/>
              <a:defRPr sz="1662">
                <a:solidFill>
                  <a:schemeClr val="tx1"/>
                </a:solidFill>
              </a:defRPr>
            </a:lvl1pPr>
            <a:lvl2pPr marL="316520" indent="0">
              <a:buNone/>
              <a:defRPr sz="1385">
                <a:solidFill>
                  <a:schemeClr val="tx1">
                    <a:tint val="75000"/>
                  </a:schemeClr>
                </a:solidFill>
              </a:defRPr>
            </a:lvl2pPr>
            <a:lvl3pPr marL="633039" indent="0">
              <a:buNone/>
              <a:defRPr sz="1246">
                <a:solidFill>
                  <a:schemeClr val="tx1">
                    <a:tint val="75000"/>
                  </a:schemeClr>
                </a:solidFill>
              </a:defRPr>
            </a:lvl3pPr>
            <a:lvl4pPr marL="949559" indent="0">
              <a:buNone/>
              <a:defRPr sz="1108">
                <a:solidFill>
                  <a:schemeClr val="tx1">
                    <a:tint val="75000"/>
                  </a:schemeClr>
                </a:solidFill>
              </a:defRPr>
            </a:lvl4pPr>
            <a:lvl5pPr marL="1266078" indent="0">
              <a:buNone/>
              <a:defRPr sz="1108">
                <a:solidFill>
                  <a:schemeClr val="tx1">
                    <a:tint val="75000"/>
                  </a:schemeClr>
                </a:solidFill>
              </a:defRPr>
            </a:lvl5pPr>
            <a:lvl6pPr marL="1582598" indent="0">
              <a:buNone/>
              <a:defRPr sz="1108">
                <a:solidFill>
                  <a:schemeClr val="tx1">
                    <a:tint val="75000"/>
                  </a:schemeClr>
                </a:solidFill>
              </a:defRPr>
            </a:lvl6pPr>
            <a:lvl7pPr marL="1899117" indent="0">
              <a:buNone/>
              <a:defRPr sz="1108">
                <a:solidFill>
                  <a:schemeClr val="tx1">
                    <a:tint val="75000"/>
                  </a:schemeClr>
                </a:solidFill>
              </a:defRPr>
            </a:lvl7pPr>
            <a:lvl8pPr marL="2215637" indent="0">
              <a:buNone/>
              <a:defRPr sz="1108">
                <a:solidFill>
                  <a:schemeClr val="tx1">
                    <a:tint val="75000"/>
                  </a:schemeClr>
                </a:solidFill>
              </a:defRPr>
            </a:lvl8pPr>
            <a:lvl9pPr marL="2532156" indent="0">
              <a:buNone/>
              <a:defRPr sz="110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51E9B-44E2-4385-BCB1-13E56187A600}" type="datetimeFigureOut">
              <a:rPr lang="de-CH" smtClean="0"/>
              <a:t>08.09.2021</a:t>
            </a:fld>
            <a:endParaRPr lang="de-CH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8C7F0-DFAF-495F-90CD-E7A197DB9A25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507883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51E9B-44E2-4385-BCB1-13E56187A600}" type="datetimeFigureOut">
              <a:rPr lang="de-CH" smtClean="0"/>
              <a:t>08.09.2021</a:t>
            </a:fld>
            <a:endParaRPr lang="de-CH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8C7F0-DFAF-495F-90CD-E7A197DB9A25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018559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6"/>
            <a:ext cx="5915025" cy="1914702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2" y="2428347"/>
            <a:ext cx="2901255" cy="1190095"/>
          </a:xfrm>
        </p:spPr>
        <p:txBody>
          <a:bodyPr anchor="b"/>
          <a:lstStyle>
            <a:lvl1pPr marL="0" indent="0">
              <a:buNone/>
              <a:defRPr sz="1662" b="1"/>
            </a:lvl1pPr>
            <a:lvl2pPr marL="316520" indent="0">
              <a:buNone/>
              <a:defRPr sz="1385" b="1"/>
            </a:lvl2pPr>
            <a:lvl3pPr marL="633039" indent="0">
              <a:buNone/>
              <a:defRPr sz="1246" b="1"/>
            </a:lvl3pPr>
            <a:lvl4pPr marL="949559" indent="0">
              <a:buNone/>
              <a:defRPr sz="1108" b="1"/>
            </a:lvl4pPr>
            <a:lvl5pPr marL="1266078" indent="0">
              <a:buNone/>
              <a:defRPr sz="1108" b="1"/>
            </a:lvl5pPr>
            <a:lvl6pPr marL="1582598" indent="0">
              <a:buNone/>
              <a:defRPr sz="1108" b="1"/>
            </a:lvl6pPr>
            <a:lvl7pPr marL="1899117" indent="0">
              <a:buNone/>
              <a:defRPr sz="1108" b="1"/>
            </a:lvl7pPr>
            <a:lvl8pPr marL="2215637" indent="0">
              <a:buNone/>
              <a:defRPr sz="1108" b="1"/>
            </a:lvl8pPr>
            <a:lvl9pPr marL="2532156" indent="0">
              <a:buNone/>
              <a:defRPr sz="1108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2" y="3618442"/>
            <a:ext cx="2901255" cy="532218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662" b="1"/>
            </a:lvl1pPr>
            <a:lvl2pPr marL="316520" indent="0">
              <a:buNone/>
              <a:defRPr sz="1385" b="1"/>
            </a:lvl2pPr>
            <a:lvl3pPr marL="633039" indent="0">
              <a:buNone/>
              <a:defRPr sz="1246" b="1"/>
            </a:lvl3pPr>
            <a:lvl4pPr marL="949559" indent="0">
              <a:buNone/>
              <a:defRPr sz="1108" b="1"/>
            </a:lvl4pPr>
            <a:lvl5pPr marL="1266078" indent="0">
              <a:buNone/>
              <a:defRPr sz="1108" b="1"/>
            </a:lvl5pPr>
            <a:lvl6pPr marL="1582598" indent="0">
              <a:buNone/>
              <a:defRPr sz="1108" b="1"/>
            </a:lvl6pPr>
            <a:lvl7pPr marL="1899117" indent="0">
              <a:buNone/>
              <a:defRPr sz="1108" b="1"/>
            </a:lvl7pPr>
            <a:lvl8pPr marL="2215637" indent="0">
              <a:buNone/>
              <a:defRPr sz="1108" b="1"/>
            </a:lvl8pPr>
            <a:lvl9pPr marL="2532156" indent="0">
              <a:buNone/>
              <a:defRPr sz="1108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51E9B-44E2-4385-BCB1-13E56187A600}" type="datetimeFigureOut">
              <a:rPr lang="de-CH" smtClean="0"/>
              <a:t>08.09.2021</a:t>
            </a:fld>
            <a:endParaRPr lang="de-CH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8C7F0-DFAF-495F-90CD-E7A197DB9A25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25085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51E9B-44E2-4385-BCB1-13E56187A600}" type="datetimeFigureOut">
              <a:rPr lang="de-CH" smtClean="0"/>
              <a:t>08.09.2021</a:t>
            </a:fld>
            <a:endParaRPr lang="de-CH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8C7F0-DFAF-495F-90CD-E7A197DB9A25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617282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51E9B-44E2-4385-BCB1-13E56187A600}" type="datetimeFigureOut">
              <a:rPr lang="de-CH" smtClean="0"/>
              <a:t>08.09.2021</a:t>
            </a:fld>
            <a:endParaRPr lang="de-CH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8C7F0-DFAF-495F-90CD-E7A197DB9A25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423802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215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4"/>
            <a:ext cx="3471863" cy="7039681"/>
          </a:xfrm>
        </p:spPr>
        <p:txBody>
          <a:bodyPr/>
          <a:lstStyle>
            <a:lvl1pPr>
              <a:defRPr sz="2215"/>
            </a:lvl1pPr>
            <a:lvl2pPr>
              <a:defRPr sz="1938"/>
            </a:lvl2pPr>
            <a:lvl3pPr>
              <a:defRPr sz="1662"/>
            </a:lvl3pPr>
            <a:lvl4pPr>
              <a:defRPr sz="1385"/>
            </a:lvl4pPr>
            <a:lvl5pPr>
              <a:defRPr sz="1385"/>
            </a:lvl5pPr>
            <a:lvl6pPr>
              <a:defRPr sz="1385"/>
            </a:lvl6pPr>
            <a:lvl7pPr>
              <a:defRPr sz="1385"/>
            </a:lvl7pPr>
            <a:lvl8pPr>
              <a:defRPr sz="1385"/>
            </a:lvl8pPr>
            <a:lvl9pPr>
              <a:defRPr sz="1385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108"/>
            </a:lvl1pPr>
            <a:lvl2pPr marL="316520" indent="0">
              <a:buNone/>
              <a:defRPr sz="969"/>
            </a:lvl2pPr>
            <a:lvl3pPr marL="633039" indent="0">
              <a:buNone/>
              <a:defRPr sz="831"/>
            </a:lvl3pPr>
            <a:lvl4pPr marL="949559" indent="0">
              <a:buNone/>
              <a:defRPr sz="692"/>
            </a:lvl4pPr>
            <a:lvl5pPr marL="1266078" indent="0">
              <a:buNone/>
              <a:defRPr sz="692"/>
            </a:lvl5pPr>
            <a:lvl6pPr marL="1582598" indent="0">
              <a:buNone/>
              <a:defRPr sz="692"/>
            </a:lvl6pPr>
            <a:lvl7pPr marL="1899117" indent="0">
              <a:buNone/>
              <a:defRPr sz="692"/>
            </a:lvl7pPr>
            <a:lvl8pPr marL="2215637" indent="0">
              <a:buNone/>
              <a:defRPr sz="692"/>
            </a:lvl8pPr>
            <a:lvl9pPr marL="2532156" indent="0">
              <a:buNone/>
              <a:defRPr sz="692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51E9B-44E2-4385-BCB1-13E56187A600}" type="datetimeFigureOut">
              <a:rPr lang="de-CH" smtClean="0"/>
              <a:t>08.09.2021</a:t>
            </a:fld>
            <a:endParaRPr lang="de-CH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8C7F0-DFAF-495F-90CD-E7A197DB9A25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677392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215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4"/>
            <a:ext cx="3471863" cy="7039681"/>
          </a:xfrm>
        </p:spPr>
        <p:txBody>
          <a:bodyPr anchor="t"/>
          <a:lstStyle>
            <a:lvl1pPr marL="0" indent="0">
              <a:buNone/>
              <a:defRPr sz="2215"/>
            </a:lvl1pPr>
            <a:lvl2pPr marL="316520" indent="0">
              <a:buNone/>
              <a:defRPr sz="1938"/>
            </a:lvl2pPr>
            <a:lvl3pPr marL="633039" indent="0">
              <a:buNone/>
              <a:defRPr sz="1662"/>
            </a:lvl3pPr>
            <a:lvl4pPr marL="949559" indent="0">
              <a:buNone/>
              <a:defRPr sz="1385"/>
            </a:lvl4pPr>
            <a:lvl5pPr marL="1266078" indent="0">
              <a:buNone/>
              <a:defRPr sz="1385"/>
            </a:lvl5pPr>
            <a:lvl6pPr marL="1582598" indent="0">
              <a:buNone/>
              <a:defRPr sz="1385"/>
            </a:lvl6pPr>
            <a:lvl7pPr marL="1899117" indent="0">
              <a:buNone/>
              <a:defRPr sz="1385"/>
            </a:lvl7pPr>
            <a:lvl8pPr marL="2215637" indent="0">
              <a:buNone/>
              <a:defRPr sz="1385"/>
            </a:lvl8pPr>
            <a:lvl9pPr marL="2532156" indent="0">
              <a:buNone/>
              <a:defRPr sz="1385"/>
            </a:lvl9pPr>
          </a:lstStyle>
          <a:p>
            <a:r>
              <a:rPr lang="de-DE" dirty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108"/>
            </a:lvl1pPr>
            <a:lvl2pPr marL="316520" indent="0">
              <a:buNone/>
              <a:defRPr sz="969"/>
            </a:lvl2pPr>
            <a:lvl3pPr marL="633039" indent="0">
              <a:buNone/>
              <a:defRPr sz="831"/>
            </a:lvl3pPr>
            <a:lvl4pPr marL="949559" indent="0">
              <a:buNone/>
              <a:defRPr sz="692"/>
            </a:lvl4pPr>
            <a:lvl5pPr marL="1266078" indent="0">
              <a:buNone/>
              <a:defRPr sz="692"/>
            </a:lvl5pPr>
            <a:lvl6pPr marL="1582598" indent="0">
              <a:buNone/>
              <a:defRPr sz="692"/>
            </a:lvl6pPr>
            <a:lvl7pPr marL="1899117" indent="0">
              <a:buNone/>
              <a:defRPr sz="692"/>
            </a:lvl7pPr>
            <a:lvl8pPr marL="2215637" indent="0">
              <a:buNone/>
              <a:defRPr sz="692"/>
            </a:lvl8pPr>
            <a:lvl9pPr marL="2532156" indent="0">
              <a:buNone/>
              <a:defRPr sz="692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51E9B-44E2-4385-BCB1-13E56187A600}" type="datetimeFigureOut">
              <a:rPr lang="de-CH" smtClean="0"/>
              <a:t>08.09.2021</a:t>
            </a:fld>
            <a:endParaRPr lang="de-CH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8C7F0-DFAF-495F-90CD-E7A197DB9A25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820489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6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8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751E9B-44E2-4385-BCB1-13E56187A600}" type="datetimeFigureOut">
              <a:rPr lang="de-CH" smtClean="0"/>
              <a:t>08.09.2021</a:t>
            </a:fld>
            <a:endParaRPr lang="de-CH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8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8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28C7F0-DFAF-495F-90CD-E7A197DB9A25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735820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33039" rtl="0" eaLnBrk="1" latinLnBrk="0" hangingPunct="1">
        <a:lnSpc>
          <a:spcPct val="90000"/>
        </a:lnSpc>
        <a:spcBef>
          <a:spcPct val="0"/>
        </a:spcBef>
        <a:buNone/>
        <a:defRPr sz="304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8260" indent="-158260" algn="l" defTabSz="633039" rtl="0" eaLnBrk="1" latinLnBrk="0" hangingPunct="1">
        <a:lnSpc>
          <a:spcPct val="90000"/>
        </a:lnSpc>
        <a:spcBef>
          <a:spcPts val="692"/>
        </a:spcBef>
        <a:buFont typeface="Arial" panose="020B0604020202020204" pitchFamily="34" charset="0"/>
        <a:buChar char="•"/>
        <a:defRPr sz="1938" kern="1200">
          <a:solidFill>
            <a:schemeClr val="tx1"/>
          </a:solidFill>
          <a:latin typeface="+mn-lt"/>
          <a:ea typeface="+mn-ea"/>
          <a:cs typeface="+mn-cs"/>
        </a:defRPr>
      </a:lvl1pPr>
      <a:lvl2pPr marL="474779" indent="-158260" algn="l" defTabSz="633039" rtl="0" eaLnBrk="1" latinLnBrk="0" hangingPunct="1">
        <a:lnSpc>
          <a:spcPct val="90000"/>
        </a:lnSpc>
        <a:spcBef>
          <a:spcPts val="346"/>
        </a:spcBef>
        <a:buFont typeface="Arial" panose="020B0604020202020204" pitchFamily="34" charset="0"/>
        <a:buChar char="•"/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791299" indent="-158260" algn="l" defTabSz="633039" rtl="0" eaLnBrk="1" latinLnBrk="0" hangingPunct="1">
        <a:lnSpc>
          <a:spcPct val="90000"/>
        </a:lnSpc>
        <a:spcBef>
          <a:spcPts val="346"/>
        </a:spcBef>
        <a:buFont typeface="Arial" panose="020B0604020202020204" pitchFamily="34" charset="0"/>
        <a:buChar char="•"/>
        <a:defRPr sz="1385" kern="1200">
          <a:solidFill>
            <a:schemeClr val="tx1"/>
          </a:solidFill>
          <a:latin typeface="+mn-lt"/>
          <a:ea typeface="+mn-ea"/>
          <a:cs typeface="+mn-cs"/>
        </a:defRPr>
      </a:lvl3pPr>
      <a:lvl4pPr marL="1107818" indent="-158260" algn="l" defTabSz="633039" rtl="0" eaLnBrk="1" latinLnBrk="0" hangingPunct="1">
        <a:lnSpc>
          <a:spcPct val="90000"/>
        </a:lnSpc>
        <a:spcBef>
          <a:spcPts val="346"/>
        </a:spcBef>
        <a:buFont typeface="Arial" panose="020B0604020202020204" pitchFamily="34" charset="0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4pPr>
      <a:lvl5pPr marL="1424338" indent="-158260" algn="l" defTabSz="633039" rtl="0" eaLnBrk="1" latinLnBrk="0" hangingPunct="1">
        <a:lnSpc>
          <a:spcPct val="90000"/>
        </a:lnSpc>
        <a:spcBef>
          <a:spcPts val="346"/>
        </a:spcBef>
        <a:buFont typeface="Arial" panose="020B0604020202020204" pitchFamily="34" charset="0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5pPr>
      <a:lvl6pPr marL="1740858" indent="-158260" algn="l" defTabSz="633039" rtl="0" eaLnBrk="1" latinLnBrk="0" hangingPunct="1">
        <a:lnSpc>
          <a:spcPct val="90000"/>
        </a:lnSpc>
        <a:spcBef>
          <a:spcPts val="346"/>
        </a:spcBef>
        <a:buFont typeface="Arial" panose="020B0604020202020204" pitchFamily="34" charset="0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6pPr>
      <a:lvl7pPr marL="2057377" indent="-158260" algn="l" defTabSz="633039" rtl="0" eaLnBrk="1" latinLnBrk="0" hangingPunct="1">
        <a:lnSpc>
          <a:spcPct val="90000"/>
        </a:lnSpc>
        <a:spcBef>
          <a:spcPts val="346"/>
        </a:spcBef>
        <a:buFont typeface="Arial" panose="020B0604020202020204" pitchFamily="34" charset="0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7pPr>
      <a:lvl8pPr marL="2373897" indent="-158260" algn="l" defTabSz="633039" rtl="0" eaLnBrk="1" latinLnBrk="0" hangingPunct="1">
        <a:lnSpc>
          <a:spcPct val="90000"/>
        </a:lnSpc>
        <a:spcBef>
          <a:spcPts val="346"/>
        </a:spcBef>
        <a:buFont typeface="Arial" panose="020B0604020202020204" pitchFamily="34" charset="0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8pPr>
      <a:lvl9pPr marL="2690416" indent="-158260" algn="l" defTabSz="633039" rtl="0" eaLnBrk="1" latinLnBrk="0" hangingPunct="1">
        <a:lnSpc>
          <a:spcPct val="90000"/>
        </a:lnSpc>
        <a:spcBef>
          <a:spcPts val="346"/>
        </a:spcBef>
        <a:buFont typeface="Arial" panose="020B0604020202020204" pitchFamily="34" charset="0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1pPr>
      <a:lvl2pPr marL="316520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2pPr>
      <a:lvl3pPr marL="633039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3pPr>
      <a:lvl4pPr marL="949559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4pPr>
      <a:lvl5pPr marL="1266078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5pPr>
      <a:lvl6pPr marL="1582598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6pPr>
      <a:lvl7pPr marL="1899117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7pPr>
      <a:lvl8pPr marL="2215637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8pPr>
      <a:lvl9pPr marL="2532156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>
            <a:extLst>
              <a:ext uri="{FF2B5EF4-FFF2-40B4-BE49-F238E27FC236}">
                <a16:creationId xmlns:a16="http://schemas.microsoft.com/office/drawing/2014/main" id="{3D8213BB-4768-438E-B040-BC4C92192E6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9665" b="76629" l="25317" r="74235">
                        <a14:foregroundMark x1="44511" y1="26181" x2="44511" y2="26181"/>
                        <a14:foregroundMark x1="33308" y1="34071" x2="33308" y2="34071"/>
                        <a14:foregroundMark x1="39656" y1="34967" x2="39656" y2="34967"/>
                        <a14:foregroundMark x1="46453" y1="34250" x2="46453" y2="34250"/>
                        <a14:foregroundMark x1="53398" y1="33712" x2="53398" y2="33712"/>
                        <a14:foregroundMark x1="60493" y1="33473" x2="60493" y2="33473"/>
                        <a14:foregroundMark x1="53323" y1="43395" x2="53323" y2="43395"/>
                        <a14:foregroundMark x1="42569" y1="62702" x2="42569" y2="62702"/>
                        <a14:foregroundMark x1="49141" y1="63837" x2="49141" y2="63837"/>
                        <a14:foregroundMark x1="61763" y1="63718" x2="61763" y2="63718"/>
                        <a14:foregroundMark x1="60792" y1="74298" x2="60792" y2="74298"/>
                      </a14:backgroundRemoval>
                    </a14:imgEffect>
                    <a14:imgEffect>
                      <a14:sharpenSoften amount="50000"/>
                    </a14:imgEffect>
                    <a14:imgEffect>
                      <a14:saturation sat="400000"/>
                    </a14:imgEffect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6169" t="20707" r="26334" b="23789"/>
          <a:stretch/>
        </p:blipFill>
        <p:spPr bwMode="auto">
          <a:xfrm rot="21005185">
            <a:off x="240051" y="2983402"/>
            <a:ext cx="2030828" cy="2964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04097D0D-0313-4295-9E3D-5556FB5F140B}"/>
              </a:ext>
            </a:extLst>
          </p:cNvPr>
          <p:cNvSpPr txBox="1"/>
          <p:nvPr/>
        </p:nvSpPr>
        <p:spPr>
          <a:xfrm>
            <a:off x="250553" y="6128508"/>
            <a:ext cx="6607445" cy="37240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3200" b="1" dirty="0"/>
              <a:t>Aktion sauberes Kriegstetten</a:t>
            </a:r>
          </a:p>
          <a:p>
            <a:endParaRPr lang="de-DE" b="1" dirty="0"/>
          </a:p>
          <a:p>
            <a:r>
              <a:rPr lang="de-DE" b="1" dirty="0"/>
              <a:t>SAMSTAG, 18.9.2021 ab 09.00 Uhr beim Schulhaus Kriegstetten</a:t>
            </a:r>
          </a:p>
          <a:p>
            <a:endParaRPr lang="de-DE" sz="1400" dirty="0"/>
          </a:p>
          <a:p>
            <a:r>
              <a:rPr lang="de-DE" sz="1400" dirty="0"/>
              <a:t>Alle Helfer/Innen, welche sich für eine saubere Umwelt einsetzen möchten, sind eingeladen, an der Aufräum-Aktion in unserem Dorf aktiv mitzumachen.</a:t>
            </a:r>
          </a:p>
          <a:p>
            <a:r>
              <a:rPr lang="de-DE" sz="1400" dirty="0"/>
              <a:t>Mitnehmen: Gartenhandschuhe, Leuchtweste und Grillzange.</a:t>
            </a:r>
          </a:p>
          <a:p>
            <a:endParaRPr lang="de-DE" sz="1400" dirty="0"/>
          </a:p>
          <a:p>
            <a:r>
              <a:rPr lang="de-DE" sz="1400" dirty="0"/>
              <a:t>Mit dieser gemeinsamen Aufräum-Aktion setzen wir ein starkes, nachhaltiges Zeichen gegen Littering und für eine sauberes Kriegstetten.  </a:t>
            </a:r>
          </a:p>
          <a:p>
            <a:r>
              <a:rPr lang="de-DE" sz="1400" dirty="0"/>
              <a:t>			</a:t>
            </a:r>
          </a:p>
          <a:p>
            <a:r>
              <a:rPr lang="de-DE" sz="1400" dirty="0"/>
              <a:t>Wir hoffen auf ein zahlreiches erscheinen und freuen uns auf ein sauberes Kriegstetten.</a:t>
            </a:r>
          </a:p>
          <a:p>
            <a:r>
              <a:rPr lang="de-DE" sz="1400" dirty="0"/>
              <a:t>OK Clean Up Day und Gemeinde Kriegsteten</a:t>
            </a:r>
          </a:p>
          <a:p>
            <a:endParaRPr lang="de-DE" sz="1400" dirty="0"/>
          </a:p>
          <a:p>
            <a:r>
              <a:rPr lang="de-DE" sz="1400" dirty="0"/>
              <a:t>Bei Fragen bitte melden bei: Loes Burri, Tel. 032 675 27 06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9ED7CDAA-6507-48C0-8DE9-386BB6B0E7CE}"/>
              </a:ext>
            </a:extLst>
          </p:cNvPr>
          <p:cNvSpPr txBox="1"/>
          <p:nvPr/>
        </p:nvSpPr>
        <p:spPr>
          <a:xfrm>
            <a:off x="909409" y="2053062"/>
            <a:ext cx="5039181" cy="70788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r"/>
            <a:r>
              <a:rPr lang="de-CH" sz="4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Samstag, 18.9.2021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7E5D4176-FC4E-4031-9554-9543E1CDA105}"/>
              </a:ext>
            </a:extLst>
          </p:cNvPr>
          <p:cNvSpPr txBox="1"/>
          <p:nvPr/>
        </p:nvSpPr>
        <p:spPr>
          <a:xfrm>
            <a:off x="1876300" y="399740"/>
            <a:ext cx="4890336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CH" sz="42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76200" dist="50800" dir="18000000" sx="101000" sy="101000" algn="l" rotWithShape="0">
                    <a:prstClr val="black">
                      <a:alpha val="90000"/>
                    </a:prst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KRIEGSTETTEN räumt auf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D2865597-3D08-46BB-B5F3-841D24F066CE}"/>
              </a:ext>
            </a:extLst>
          </p:cNvPr>
          <p:cNvSpPr txBox="1"/>
          <p:nvPr/>
        </p:nvSpPr>
        <p:spPr>
          <a:xfrm>
            <a:off x="2666999" y="3579773"/>
            <a:ext cx="3764281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2000" dirty="0"/>
              <a:t>Störst Du Dich auch an Littering und möchtest etwas dagegen unternehmen? </a:t>
            </a:r>
          </a:p>
          <a:p>
            <a:endParaRPr lang="de-DE" sz="2000" dirty="0"/>
          </a:p>
          <a:p>
            <a:r>
              <a:rPr lang="de-DE" sz="2000" dirty="0"/>
              <a:t>Am CLEAN UP DAY </a:t>
            </a:r>
          </a:p>
          <a:p>
            <a:r>
              <a:rPr lang="de-DE" sz="2000" dirty="0"/>
              <a:t>hast Du die Gelegenheit dazu:</a:t>
            </a:r>
            <a:endParaRPr lang="de-CH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CCD3AB0C-7823-421C-97CF-276E5364633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0553" y="264741"/>
            <a:ext cx="1625747" cy="1788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63845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ORLAGE A4 QUER" id="{F46693D8-0666-4A89-8981-2283ED191817}" vid="{141B85A6-4058-4070-8EF7-2BE08B5761E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VORLAGE A4 HOCH</Template>
  <TotalTime>0</TotalTime>
  <Words>132</Words>
  <Application>Microsoft Office PowerPoint</Application>
  <PresentationFormat>A4-Papier (210 x 297 mm)</PresentationFormat>
  <Paragraphs>19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Calibri Light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Josef Burri</dc:creator>
  <cp:lastModifiedBy>Josef Burri</cp:lastModifiedBy>
  <cp:revision>16</cp:revision>
  <cp:lastPrinted>2021-09-08T08:27:21Z</cp:lastPrinted>
  <dcterms:created xsi:type="dcterms:W3CDTF">2020-07-01T13:43:00Z</dcterms:created>
  <dcterms:modified xsi:type="dcterms:W3CDTF">2021-09-08T08:28:03Z</dcterms:modified>
</cp:coreProperties>
</file>