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2539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924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235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819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83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788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855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08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728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380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739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048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1E9B-44E2-4385-BCB1-13E56187A600}" type="datetimeFigureOut">
              <a:rPr lang="de-CH" smtClean="0"/>
              <a:pPr/>
              <a:t>01.09.2020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8C7F0-DFAF-495F-90CD-E7A197DB9A2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582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900C6FD6-8DD4-4C5A-BD5C-0AAB296392BE}"/>
              </a:ext>
            </a:extLst>
          </p:cNvPr>
          <p:cNvSpPr/>
          <p:nvPr/>
        </p:nvSpPr>
        <p:spPr>
          <a:xfrm>
            <a:off x="274320" y="4060371"/>
            <a:ext cx="6473337" cy="4741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bg2"/>
              </a:solidFill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D8213BB-4768-438E-B040-BC4C92192E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665" b="76629" l="25317" r="74235">
                        <a14:foregroundMark x1="44511" y1="26181" x2="44511" y2="26181"/>
                        <a14:foregroundMark x1="33308" y1="34071" x2="33308" y2="34071"/>
                        <a14:foregroundMark x1="39656" y1="34967" x2="39656" y2="34967"/>
                        <a14:foregroundMark x1="46453" y1="34250" x2="46453" y2="34250"/>
                        <a14:foregroundMark x1="53398" y1="33712" x2="53398" y2="33712"/>
                        <a14:foregroundMark x1="60493" y1="33473" x2="60493" y2="33473"/>
                        <a14:foregroundMark x1="53323" y1="43395" x2="53323" y2="43395"/>
                        <a14:foregroundMark x1="42569" y1="62702" x2="42569" y2="62702"/>
                        <a14:foregroundMark x1="49141" y1="63837" x2="49141" y2="63837"/>
                        <a14:foregroundMark x1="61763" y1="63718" x2="61763" y2="63718"/>
                        <a14:foregroundMark x1="60792" y1="74298" x2="60792" y2="74298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69" t="20707" r="26334" b="23789"/>
          <a:stretch/>
        </p:blipFill>
        <p:spPr bwMode="auto">
          <a:xfrm rot="21005185">
            <a:off x="295840" y="188168"/>
            <a:ext cx="2502824" cy="365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04097D0D-0313-4295-9E3D-5556FB5F140B}"/>
              </a:ext>
            </a:extLst>
          </p:cNvPr>
          <p:cNvSpPr txBox="1"/>
          <p:nvPr/>
        </p:nvSpPr>
        <p:spPr>
          <a:xfrm>
            <a:off x="213360" y="4038600"/>
            <a:ext cx="6461760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CH" sz="2800" b="1" spc="3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de-CH" sz="3000" b="1" spc="6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P  R  O  G  R  A  M  </a:t>
            </a:r>
            <a:r>
              <a:rPr lang="de-CH" sz="3000" b="1" spc="600" dirty="0" err="1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M</a:t>
            </a:r>
            <a:r>
              <a:rPr lang="de-CH" sz="3000" b="1" spc="6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endParaRPr lang="de-CH" sz="1400" b="1" dirty="0"/>
          </a:p>
          <a:p>
            <a:r>
              <a:rPr lang="de-CH" b="1" dirty="0"/>
              <a:t>FREITAG, 11.9.2020 </a:t>
            </a:r>
          </a:p>
          <a:p>
            <a:r>
              <a:rPr lang="de-CH" sz="1600" b="1" dirty="0"/>
              <a:t>Ab 08.30 Uhr	</a:t>
            </a:r>
            <a:r>
              <a:rPr lang="de-CH" sz="1400" dirty="0"/>
              <a:t>Die Kreisschule HOEK ist unterwegs in den Quartieren für eine 				lokale Aufräumaktion und </a:t>
            </a:r>
            <a:r>
              <a:rPr lang="de-DE" sz="1400" dirty="0"/>
              <a:t>setzt damit ein starkes, nachhaltiges 				Zeichen gegen Littering und für ein sauberes Kriegstetten.</a:t>
            </a:r>
          </a:p>
          <a:p>
            <a:endParaRPr lang="de-DE" sz="1400" dirty="0"/>
          </a:p>
          <a:p>
            <a:r>
              <a:rPr lang="de-DE" b="1" dirty="0"/>
              <a:t>SAMSTAG, 12.9.2020 </a:t>
            </a:r>
          </a:p>
          <a:p>
            <a:r>
              <a:rPr lang="de-DE" sz="1600" b="1" dirty="0"/>
              <a:t>Ab 09.00 Uhr 	Besammlung im Schulhaus – Pausenhalle</a:t>
            </a:r>
          </a:p>
          <a:p>
            <a:r>
              <a:rPr lang="de-DE" sz="1400" dirty="0"/>
              <a:t>			Alle </a:t>
            </a:r>
            <a:r>
              <a:rPr lang="de-DE" sz="1400" dirty="0" err="1"/>
              <a:t>Kriegstetter</a:t>
            </a:r>
            <a:r>
              <a:rPr lang="de-DE" sz="1400" dirty="0"/>
              <a:t>/innen sind eingeladen, an der Aufräumaktion in 			unserem Dorf mitzumachen. </a:t>
            </a:r>
          </a:p>
          <a:p>
            <a:r>
              <a:rPr lang="de-DE" sz="1400" dirty="0"/>
              <a:t>			Mitnehmen: Gartenhandschuhe, Leuchtweste, Grillzange</a:t>
            </a:r>
          </a:p>
          <a:p>
            <a:endParaRPr lang="de-DE" sz="1400" dirty="0"/>
          </a:p>
          <a:p>
            <a:r>
              <a:rPr lang="de-DE" sz="1600" b="1" dirty="0"/>
              <a:t>Ab 11.00 Uhr</a:t>
            </a:r>
            <a:r>
              <a:rPr lang="de-DE" sz="1400" dirty="0"/>
              <a:t>	Ausstellung des gesammelten Abfalls mit Informationen von der </a:t>
            </a:r>
          </a:p>
          <a:p>
            <a:r>
              <a:rPr lang="de-DE" sz="1400" dirty="0"/>
              <a:t>			6. Klasse zu den einzelnen Abfallarten. Sie haben auch die 		</a:t>
            </a:r>
            <a:r>
              <a:rPr lang="de-DE" sz="1400"/>
              <a:t>		Möglichkeit, </a:t>
            </a:r>
            <a:r>
              <a:rPr lang="de-DE" sz="1400" dirty="0"/>
              <a:t>einen von der Schule bemalten (T)</a:t>
            </a:r>
            <a:r>
              <a:rPr lang="de-DE" sz="1400" dirty="0" err="1"/>
              <a:t>aschenbecher</a:t>
            </a:r>
            <a:r>
              <a:rPr lang="de-DE" sz="1400" dirty="0"/>
              <a:t> zu 			kaufen.</a:t>
            </a:r>
          </a:p>
          <a:p>
            <a:r>
              <a:rPr lang="de-DE" sz="1400" dirty="0"/>
              <a:t>			</a:t>
            </a:r>
          </a:p>
          <a:p>
            <a:r>
              <a:rPr lang="de-DE" sz="1400" dirty="0"/>
              <a:t>			Die Ausstellung dauert bis 15.00 Uhr </a:t>
            </a:r>
          </a:p>
          <a:p>
            <a:endParaRPr lang="de-DE" sz="1400" dirty="0"/>
          </a:p>
          <a:p>
            <a:r>
              <a:rPr lang="de-DE" sz="1400" dirty="0"/>
              <a:t>Wir hoffen auf ein zahlreiches Erscheinen und freuen uns auf ein sauberes </a:t>
            </a:r>
            <a:r>
              <a:rPr lang="de-DE" sz="1400" dirty="0" err="1"/>
              <a:t>Kriegstetten</a:t>
            </a:r>
            <a:r>
              <a:rPr lang="de-DE" sz="1400" dirty="0"/>
              <a:t>. </a:t>
            </a:r>
          </a:p>
          <a:p>
            <a:r>
              <a:rPr lang="de-DE" sz="1400" dirty="0"/>
              <a:t>OK Clean Up Day, Kreisschule HOEK und Gemeinde </a:t>
            </a:r>
            <a:r>
              <a:rPr lang="de-DE" sz="1400" dirty="0" err="1"/>
              <a:t>Kriegstetten</a:t>
            </a:r>
            <a:r>
              <a:rPr lang="de-DE" sz="1400" dirty="0"/>
              <a:t>. Bei Fragen bitte melden bei: Loes Burri, Tel. 032 675 27 06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ED7CDAA-6507-48C0-8DE9-386BB6B0E7CE}"/>
              </a:ext>
            </a:extLst>
          </p:cNvPr>
          <p:cNvSpPr txBox="1"/>
          <p:nvPr/>
        </p:nvSpPr>
        <p:spPr>
          <a:xfrm>
            <a:off x="2575560" y="189762"/>
            <a:ext cx="4084320" cy="417550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35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18000000" sx="101000" sy="101000" algn="l" rotWithShape="0">
                    <a:prstClr val="black">
                      <a:alpha val="90000"/>
                    </a:prst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KRIEGSTETTEN</a:t>
            </a:r>
          </a:p>
          <a:p>
            <a:r>
              <a:rPr lang="de-CH" sz="35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18000000" sx="101000" sy="101000" algn="l" rotWithShape="0">
                    <a:prstClr val="black">
                      <a:alpha val="90000"/>
                    </a:prst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räumt auf</a:t>
            </a:r>
          </a:p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de-CH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Freitag, 11.9.  &amp;</a:t>
            </a:r>
          </a:p>
          <a:p>
            <a:pPr algn="ctr"/>
            <a:r>
              <a:rPr lang="de-CH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Samstag 12.9.2020</a:t>
            </a:r>
          </a:p>
          <a:p>
            <a:endParaRPr lang="de-CH" sz="1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b="1" dirty="0"/>
              <a:t>CLEAN-UP-DAY </a:t>
            </a:r>
          </a:p>
          <a:p>
            <a:pPr algn="ctr"/>
            <a:r>
              <a:rPr lang="de-DE" sz="2400" dirty="0"/>
              <a:t>ein gemeinsames Engagement </a:t>
            </a:r>
          </a:p>
          <a:p>
            <a:pPr algn="ctr"/>
            <a:r>
              <a:rPr lang="de-DE" sz="2400" dirty="0"/>
              <a:t>für eine saubere Schweiz</a:t>
            </a:r>
          </a:p>
          <a:p>
            <a:endParaRPr lang="de-CH" sz="3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38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A4 QUER" id="{F46693D8-0666-4A89-8981-2283ED191817}" vid="{141B85A6-4058-4070-8EF7-2BE08B5761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A4 HOCH</Template>
  <TotalTime>0</TotalTime>
  <Words>213</Words>
  <Application>Microsoft Office PowerPoint</Application>
  <PresentationFormat>A4-Papier (210 x 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Josef Burri</dc:creator>
  <cp:lastModifiedBy>Josef Burri</cp:lastModifiedBy>
  <cp:revision>16</cp:revision>
  <cp:lastPrinted>2020-08-30T12:56:58Z</cp:lastPrinted>
  <dcterms:created xsi:type="dcterms:W3CDTF">2020-07-01T13:43:00Z</dcterms:created>
  <dcterms:modified xsi:type="dcterms:W3CDTF">2020-09-01T14:28:49Z</dcterms:modified>
</cp:coreProperties>
</file>